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9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ct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ct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ct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ct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769DB84B-9EC0-4B52-B9AE-0E518135DE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075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75B36899-F866-41DD-B326-D3CD8844C2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3767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7FDD92EE-899A-424F-B455-E360ECDED81E}" type="slidenum">
              <a:rPr lang="zh-TW" altLang="en-US" sz="1200" smtClean="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8C74CD85-D34C-45E1-895D-87DAF8E287D0}" type="slidenum">
              <a:rPr lang="zh-TW" altLang="en-US" sz="1200" smtClean="0"/>
              <a:pPr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2FC467AA-F098-4EB5-8D27-7E79C8759253}" type="slidenum">
              <a:rPr lang="zh-TW" altLang="en-US" sz="1200" smtClean="0"/>
              <a:pPr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4AD6E6E3-CECA-4152-AECD-A1478757C609}" type="slidenum">
              <a:rPr lang="zh-TW" altLang="en-US" sz="1200" smtClean="0"/>
              <a:pPr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31891C19-B8EE-4922-9E63-F189489F94E8}" type="slidenum">
              <a:rPr lang="zh-TW" altLang="en-US" sz="1200"/>
              <a:pPr algn="r" eaLnBrk="1" hangingPunct="1"/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66015027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1655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00092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107504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4" r:id="rId1"/>
    <p:sldLayoutId id="2147483725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847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r>
              <a:rPr lang="zh-TW" altLang="en-US" dirty="0"/>
              <a:t>救我恩何等豐滿，救我恩何等豐滿，</a:t>
            </a:r>
          </a:p>
          <a:p>
            <a:pPr eaLnBrk="1" hangingPunct="1"/>
            <a:r>
              <a:rPr lang="en-US" altLang="zh-TW" sz="2800" dirty="0"/>
              <a:t>O how great His salvation! O how great His salvation!</a:t>
            </a:r>
          </a:p>
          <a:p>
            <a:pPr eaLnBrk="1" hangingPunct="1"/>
            <a:r>
              <a:rPr lang="zh-TW" altLang="en-US" dirty="0"/>
              <a:t>救我恩何等豐滿，救我恩無量！</a:t>
            </a:r>
          </a:p>
          <a:p>
            <a:pPr eaLnBrk="1" hangingPunct="1"/>
            <a:r>
              <a:rPr lang="en-US" altLang="zh-TW" sz="2800" dirty="0"/>
              <a:t>O how great His salvation! Jesus saves me now!</a:t>
            </a:r>
          </a:p>
          <a:p>
            <a:pPr eaLnBrk="1" hangingPunct="1"/>
            <a:r>
              <a:rPr lang="zh-TW" altLang="en-US" dirty="0"/>
              <a:t>主斷開一切鎖鍊，主斷開一切鎖鍊，</a:t>
            </a:r>
          </a:p>
          <a:p>
            <a:pPr eaLnBrk="1" hangingPunct="1"/>
            <a:r>
              <a:rPr lang="en-US" altLang="zh-TW" sz="2800" dirty="0"/>
              <a:t>Jesus breaks </a:t>
            </a:r>
            <a:r>
              <a:rPr lang="en-US" altLang="zh-TW" sz="2800" dirty="0" err="1"/>
              <a:t>ev’ry</a:t>
            </a:r>
            <a:r>
              <a:rPr lang="en-US" altLang="zh-TW" sz="2800" dirty="0"/>
              <a:t> fetter! Jesus breaks </a:t>
            </a:r>
            <a:r>
              <a:rPr lang="en-US" altLang="zh-TW" sz="2800" dirty="0" err="1"/>
              <a:t>ev’ry</a:t>
            </a:r>
            <a:r>
              <a:rPr lang="en-US" altLang="zh-TW" sz="2800" dirty="0"/>
              <a:t> fetter!</a:t>
            </a:r>
            <a:r>
              <a:rPr lang="en-US" altLang="zh-TW" dirty="0"/>
              <a:t> </a:t>
            </a:r>
          </a:p>
          <a:p>
            <a:pPr eaLnBrk="1" hangingPunct="1"/>
            <a:r>
              <a:rPr lang="zh-TW" altLang="en-US" dirty="0"/>
              <a:t>主斷開一切鎖鍊，主把我釋放！</a:t>
            </a:r>
          </a:p>
          <a:p>
            <a:pPr eaLnBrk="1" hangingPunct="1"/>
            <a:r>
              <a:rPr lang="en-US" altLang="zh-TW" sz="2800" dirty="0"/>
              <a:t>Jesus breaks </a:t>
            </a:r>
            <a:r>
              <a:rPr lang="en-US" altLang="zh-TW" sz="2800" dirty="0" err="1"/>
              <a:t>ev’ry</a:t>
            </a:r>
            <a:r>
              <a:rPr lang="en-US" altLang="zh-TW" sz="2800" dirty="0"/>
              <a:t> fetter! Jesus sets me free!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anose="020B0606020202030204" pitchFamily="34" charset="0"/>
                <a:ea typeface="新細明體" pitchFamily="18" charset="-120"/>
                <a:cs typeface="Arial" panose="020B0604020202020204" pitchFamily="34" charset="0"/>
              </a:rPr>
              <a:t>H</a:t>
            </a:r>
            <a:r>
              <a:rPr lang="en-US" altLang="zh-CN" sz="2800" b="1" dirty="0">
                <a:latin typeface="Arial Narrow" panose="020B0606020202030204" pitchFamily="34" charset="0"/>
                <a:ea typeface="新細明體" pitchFamily="18" charset="-120"/>
                <a:cs typeface="Arial" panose="020B0604020202020204" pitchFamily="34" charset="0"/>
              </a:rPr>
              <a:t>104</a:t>
            </a: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 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主斷開一切鎖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鍊</a:t>
            </a:r>
            <a:r>
              <a:rPr lang="zh-TW" altLang="en-US" sz="26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sz="28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JESUS BREAKS EVERY FETTER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 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5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5195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H104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eaLnBrk="1" hangingPunct="1"/>
            <a:r>
              <a:rPr lang="zh-TW" altLang="en-US" dirty="0"/>
              <a:t>主赦我所有過犯，主使我脫去罪擔，</a:t>
            </a:r>
          </a:p>
          <a:p>
            <a:pPr eaLnBrk="1" hangingPunct="1"/>
            <a:r>
              <a:rPr lang="en-US" altLang="zh-TW" sz="2800" dirty="0"/>
              <a:t>All my sins are forgiven! All my fetters are riven!</a:t>
            </a:r>
          </a:p>
          <a:p>
            <a:pPr eaLnBrk="1" hangingPunct="1"/>
            <a:r>
              <a:rPr lang="zh-TW" altLang="en-US" dirty="0"/>
              <a:t>主使我充滿平安，我今得釋放！</a:t>
            </a:r>
          </a:p>
          <a:p>
            <a:pPr eaLnBrk="1" hangingPunct="1"/>
            <a:r>
              <a:rPr lang="en-US" altLang="zh-TW" sz="2800" dirty="0"/>
              <a:t>I enjoy peace of heaven! Jesus saves me now!</a:t>
            </a:r>
          </a:p>
          <a:p>
            <a:pPr eaLnBrk="1" hangingPunct="1"/>
            <a:r>
              <a:rPr lang="zh-TW" altLang="en-US" dirty="0"/>
              <a:t>主斷開一切鎖鍊，主斷開一切鎖鍊，</a:t>
            </a:r>
          </a:p>
          <a:p>
            <a:pPr eaLnBrk="1" hangingPunct="1"/>
            <a:r>
              <a:rPr lang="en-US" altLang="zh-TW" sz="2800" dirty="0"/>
              <a:t>Jesus breaks </a:t>
            </a:r>
            <a:r>
              <a:rPr lang="en-US" altLang="zh-TW" sz="2800" dirty="0" err="1"/>
              <a:t>ev’ry</a:t>
            </a:r>
            <a:r>
              <a:rPr lang="en-US" altLang="zh-TW" sz="2800" dirty="0"/>
              <a:t> fetter! Jesus breaks </a:t>
            </a:r>
            <a:r>
              <a:rPr lang="en-US" altLang="zh-TW" sz="2800" dirty="0" err="1"/>
              <a:t>ev’ry</a:t>
            </a:r>
            <a:r>
              <a:rPr lang="en-US" altLang="zh-TW" sz="2800" dirty="0"/>
              <a:t> fetter!</a:t>
            </a:r>
            <a:r>
              <a:rPr lang="en-US" altLang="zh-TW" dirty="0"/>
              <a:t> </a:t>
            </a:r>
          </a:p>
          <a:p>
            <a:pPr eaLnBrk="1" hangingPunct="1"/>
            <a:r>
              <a:rPr lang="zh-TW" altLang="en-US" dirty="0"/>
              <a:t>主斷開一切鎖鍊，主把我釋放！</a:t>
            </a:r>
          </a:p>
          <a:p>
            <a:pPr eaLnBrk="1" hangingPunct="1"/>
            <a:r>
              <a:rPr lang="en-US" altLang="zh-TW" sz="2800" dirty="0"/>
              <a:t>Jesus breaks </a:t>
            </a:r>
            <a:r>
              <a:rPr lang="en-US" altLang="zh-TW" sz="2800" dirty="0" err="1"/>
              <a:t>ev’ry</a:t>
            </a:r>
            <a:r>
              <a:rPr lang="en-US" altLang="zh-TW" sz="2800" dirty="0"/>
              <a:t> fetter! Jesus sets me free!</a:t>
            </a:r>
          </a:p>
          <a:p>
            <a:pPr algn="l" eaLnBrk="1" hangingPunct="1"/>
            <a:endParaRPr lang="en-US" altLang="zh-TW" sz="2800" dirty="0"/>
          </a:p>
          <a:p>
            <a:pPr eaLnBrk="1" hangingPunct="1"/>
            <a:endParaRPr lang="en-US" altLang="zh-TW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271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H104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eaLnBrk="1" hangingPunct="1"/>
            <a:r>
              <a:rPr lang="zh-TW" altLang="en-US" dirty="0"/>
              <a:t>無論是罪惡、試探，無論是世界、撒但，</a:t>
            </a:r>
          </a:p>
          <a:p>
            <a:pPr eaLnBrk="1" hangingPunct="1"/>
            <a:r>
              <a:rPr lang="en-US" altLang="zh-TW" sz="2800" dirty="0"/>
              <a:t>Neither sin nor temptation, neither Satan’s vexation,</a:t>
            </a:r>
          </a:p>
          <a:p>
            <a:pPr eaLnBrk="1" hangingPunct="1"/>
            <a:r>
              <a:rPr lang="zh-TW" altLang="en-US" dirty="0"/>
              <a:t>無論是疾病、憂患，都不能捆綁！</a:t>
            </a:r>
          </a:p>
          <a:p>
            <a:pPr eaLnBrk="1" hangingPunct="1"/>
            <a:r>
              <a:rPr lang="en-US" altLang="zh-TW" sz="2800" dirty="0"/>
              <a:t>Nor the world’s best elation can enslave me now!</a:t>
            </a:r>
          </a:p>
          <a:p>
            <a:pPr eaLnBrk="1" hangingPunct="1"/>
            <a:r>
              <a:rPr lang="zh-TW" altLang="en-US" dirty="0"/>
              <a:t>主斷開一切鎖鍊，主斷開一切鎖鍊，</a:t>
            </a:r>
          </a:p>
          <a:p>
            <a:pPr eaLnBrk="1" hangingPunct="1"/>
            <a:r>
              <a:rPr lang="en-US" altLang="zh-TW" sz="2800" dirty="0"/>
              <a:t>Jesus breaks </a:t>
            </a:r>
            <a:r>
              <a:rPr lang="en-US" altLang="zh-TW" sz="2800" dirty="0" err="1"/>
              <a:t>ev’ry</a:t>
            </a:r>
            <a:r>
              <a:rPr lang="en-US" altLang="zh-TW" sz="2800" dirty="0"/>
              <a:t> fetter! Jesus breaks </a:t>
            </a:r>
            <a:r>
              <a:rPr lang="en-US" altLang="zh-TW" sz="2800" dirty="0" err="1"/>
              <a:t>ev’ry</a:t>
            </a:r>
            <a:r>
              <a:rPr lang="en-US" altLang="zh-TW" sz="2800" dirty="0"/>
              <a:t> fetter!</a:t>
            </a:r>
            <a:r>
              <a:rPr lang="en-US" altLang="zh-TW" dirty="0"/>
              <a:t> </a:t>
            </a:r>
          </a:p>
          <a:p>
            <a:pPr eaLnBrk="1" hangingPunct="1"/>
            <a:r>
              <a:rPr lang="zh-TW" altLang="en-US" dirty="0"/>
              <a:t>主斷開一切鎖鍊，主把我釋放！</a:t>
            </a:r>
          </a:p>
          <a:p>
            <a:pPr eaLnBrk="1" hangingPunct="1"/>
            <a:r>
              <a:rPr lang="en-US" altLang="zh-TW" sz="2800" dirty="0"/>
              <a:t>Jesus breaks </a:t>
            </a:r>
            <a:r>
              <a:rPr lang="en-US" altLang="zh-TW" sz="2800" dirty="0" err="1"/>
              <a:t>ev’ry</a:t>
            </a:r>
            <a:r>
              <a:rPr lang="en-US" altLang="zh-TW" sz="2800" dirty="0"/>
              <a:t> fetter! Jesus sets me free!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271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H104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eaLnBrk="1" hangingPunct="1"/>
            <a:r>
              <a:rPr lang="zh-TW" altLang="en-US" dirty="0"/>
              <a:t>哈利路，主名香甜，哈利路，主名香甜，</a:t>
            </a:r>
          </a:p>
          <a:p>
            <a:pPr eaLnBrk="1" hangingPunct="1"/>
            <a:r>
              <a:rPr lang="en-US" altLang="zh-TW" sz="2800" dirty="0" err="1"/>
              <a:t>Hallelu</a:t>
            </a:r>
            <a:r>
              <a:rPr lang="en-US" altLang="zh-TW" sz="2800" dirty="0"/>
              <a:t>, sweet is His name, </a:t>
            </a:r>
            <a:r>
              <a:rPr lang="en-US" altLang="zh-TW" sz="2800" dirty="0" err="1"/>
              <a:t>hallelu</a:t>
            </a:r>
            <a:r>
              <a:rPr lang="en-US" altLang="zh-TW" sz="2800" dirty="0"/>
              <a:t>, sweet is His name,</a:t>
            </a:r>
          </a:p>
          <a:p>
            <a:pPr eaLnBrk="1" hangingPunct="1"/>
            <a:r>
              <a:rPr lang="zh-TW" altLang="en-US" dirty="0"/>
              <a:t>哈利路，主名香甜，我要永頌揚！</a:t>
            </a:r>
          </a:p>
          <a:p>
            <a:pPr eaLnBrk="1" hangingPunct="1"/>
            <a:r>
              <a:rPr lang="en-US" altLang="zh-TW" sz="2800" dirty="0" err="1"/>
              <a:t>Hallelu</a:t>
            </a:r>
            <a:r>
              <a:rPr lang="en-US" altLang="zh-TW" sz="2800" dirty="0"/>
              <a:t>, sweet is His name! Praise Him evermore.</a:t>
            </a:r>
          </a:p>
          <a:p>
            <a:pPr eaLnBrk="1" hangingPunct="1"/>
            <a:r>
              <a:rPr lang="zh-TW" altLang="en-US" dirty="0"/>
              <a:t>主斷開一切鎖鍊，主斷開一切鎖鍊，</a:t>
            </a:r>
          </a:p>
          <a:p>
            <a:pPr eaLnBrk="1" hangingPunct="1"/>
            <a:r>
              <a:rPr lang="en-US" altLang="zh-TW" sz="2800" dirty="0"/>
              <a:t>Jesus breaks </a:t>
            </a:r>
            <a:r>
              <a:rPr lang="en-US" altLang="zh-TW" sz="2800" dirty="0" err="1"/>
              <a:t>ev’ry</a:t>
            </a:r>
            <a:r>
              <a:rPr lang="en-US" altLang="zh-TW" sz="2800" dirty="0"/>
              <a:t> fetter! Jesus breaks </a:t>
            </a:r>
            <a:r>
              <a:rPr lang="en-US" altLang="zh-TW" sz="2800" dirty="0" err="1"/>
              <a:t>ev’ry</a:t>
            </a:r>
            <a:r>
              <a:rPr lang="en-US" altLang="zh-TW" sz="2800" dirty="0"/>
              <a:t> fetter!</a:t>
            </a:r>
            <a:r>
              <a:rPr lang="en-US" altLang="zh-TW" dirty="0"/>
              <a:t> </a:t>
            </a:r>
          </a:p>
          <a:p>
            <a:pPr eaLnBrk="1" hangingPunct="1"/>
            <a:r>
              <a:rPr lang="zh-TW" altLang="en-US" dirty="0"/>
              <a:t>主斷開一切鎖鍊，主把我釋放！</a:t>
            </a:r>
          </a:p>
          <a:p>
            <a:pPr eaLnBrk="1" hangingPunct="1"/>
            <a:r>
              <a:rPr lang="en-US" altLang="zh-TW" sz="2800" dirty="0"/>
              <a:t>Jesus breaks </a:t>
            </a:r>
            <a:r>
              <a:rPr lang="en-US" altLang="zh-TW" sz="2800" dirty="0" err="1"/>
              <a:t>ev’ry</a:t>
            </a:r>
            <a:r>
              <a:rPr lang="en-US" altLang="zh-TW" sz="2800" dirty="0"/>
              <a:t> fetter! Jesus sets me free!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333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H104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eaLnBrk="1" hangingPunct="1"/>
            <a:r>
              <a:rPr lang="zh-TW" altLang="en-US" dirty="0"/>
              <a:t>還要唱，哈利路亞！還要唱，哈利路亞！</a:t>
            </a:r>
          </a:p>
          <a:p>
            <a:pPr eaLnBrk="1" hangingPunct="1"/>
            <a:r>
              <a:rPr lang="en-US" altLang="zh-TW" sz="2800" dirty="0"/>
              <a:t>I will sing Hallelujah! I will sing Hallelujah!</a:t>
            </a:r>
          </a:p>
          <a:p>
            <a:pPr eaLnBrk="1" hangingPunct="1"/>
            <a:r>
              <a:rPr lang="zh-TW" altLang="en-US" dirty="0"/>
              <a:t>還要唱，哈利路亞！主把我釋放！</a:t>
            </a:r>
          </a:p>
          <a:p>
            <a:pPr eaLnBrk="1" hangingPunct="1"/>
            <a:r>
              <a:rPr lang="en-US" altLang="zh-TW" sz="2800" dirty="0"/>
              <a:t>I will sing Hallelujah! Jesus saves me now!</a:t>
            </a:r>
          </a:p>
          <a:p>
            <a:pPr eaLnBrk="1" hangingPunct="1"/>
            <a:r>
              <a:rPr lang="zh-TW" altLang="en-US" dirty="0"/>
              <a:t>主斷開一切鎖鍊，主斷開一切鎖鍊，</a:t>
            </a:r>
          </a:p>
          <a:p>
            <a:pPr eaLnBrk="1" hangingPunct="1"/>
            <a:r>
              <a:rPr lang="en-US" altLang="zh-TW" sz="2800" dirty="0"/>
              <a:t>Jesus breaks </a:t>
            </a:r>
            <a:r>
              <a:rPr lang="en-US" altLang="zh-TW" sz="2800" dirty="0" err="1"/>
              <a:t>ev’ry</a:t>
            </a:r>
            <a:r>
              <a:rPr lang="en-US" altLang="zh-TW" sz="2800" dirty="0"/>
              <a:t> fetter! Jesus breaks </a:t>
            </a:r>
            <a:r>
              <a:rPr lang="en-US" altLang="zh-TW" sz="2800" dirty="0" err="1"/>
              <a:t>ev’ry</a:t>
            </a:r>
            <a:r>
              <a:rPr lang="en-US" altLang="zh-TW" sz="2800" dirty="0"/>
              <a:t> fetter!</a:t>
            </a:r>
            <a:r>
              <a:rPr lang="en-US" altLang="zh-TW" dirty="0"/>
              <a:t> </a:t>
            </a:r>
          </a:p>
          <a:p>
            <a:pPr eaLnBrk="1" hangingPunct="1"/>
            <a:r>
              <a:rPr lang="zh-TW" altLang="en-US" dirty="0"/>
              <a:t>主斷開一切鎖鍊，主把我釋放！</a:t>
            </a:r>
          </a:p>
          <a:p>
            <a:pPr eaLnBrk="1" hangingPunct="1"/>
            <a:r>
              <a:rPr lang="en-US" altLang="zh-TW" sz="2800" dirty="0"/>
              <a:t>Jesus breaks </a:t>
            </a:r>
            <a:r>
              <a:rPr lang="en-US" altLang="zh-TW" sz="2800" dirty="0" err="1"/>
              <a:t>ev’ry</a:t>
            </a:r>
            <a:r>
              <a:rPr lang="en-US" altLang="zh-TW" sz="2800" dirty="0"/>
              <a:t> fetter! Jesus sets me free!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474</TotalTime>
  <Words>496</Words>
  <Application>Microsoft Office PowerPoint</Application>
  <PresentationFormat>On-screen Show (16:9)</PresentationFormat>
  <Paragraphs>50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H104  主斷開一切鎖鍊  JESUS BREAKS EVERY FETTER (1/5)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H000</dc:title>
  <dc:subject>Hymnary 聖徒詩歌</dc:subject>
  <dc:creator>LIU</dc:creator>
  <cp:lastModifiedBy>Timothy Liang</cp:lastModifiedBy>
  <cp:revision>59</cp:revision>
  <dcterms:created xsi:type="dcterms:W3CDTF">2001-04-19T19:07:54Z</dcterms:created>
  <dcterms:modified xsi:type="dcterms:W3CDTF">2017-08-01T22:20:02Z</dcterms:modified>
</cp:coreProperties>
</file>